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923" r:id="rId4"/>
    <p:sldMasterId id="2147483911" r:id="rId5"/>
  </p:sldMasterIdLst>
  <p:notesMasterIdLst>
    <p:notesMasterId r:id="rId13"/>
  </p:notesMasterIdLst>
  <p:handoutMasterIdLst>
    <p:handoutMasterId r:id="rId14"/>
  </p:handoutMasterIdLst>
  <p:sldIdLst>
    <p:sldId id="312" r:id="rId6"/>
    <p:sldId id="308" r:id="rId7"/>
    <p:sldId id="313" r:id="rId8"/>
    <p:sldId id="310" r:id="rId9"/>
    <p:sldId id="314" r:id="rId10"/>
    <p:sldId id="311" r:id="rId11"/>
    <p:sldId id="303" r:id="rId12"/>
  </p:sldIdLst>
  <p:sldSz cx="17340263" cy="9753600"/>
  <p:notesSz cx="9144000" cy="6858000"/>
  <p:defaultTextStyle>
    <a:defPPr>
      <a:defRPr lang="en-US"/>
    </a:defPPr>
    <a:lvl1pPr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ヒラギノ角ゴ Pro W3" charset="-128"/>
        <a:cs typeface="+mn-cs"/>
        <a:sym typeface="Helvetica Light" charset="0"/>
      </a:defRPr>
    </a:lvl1pPr>
    <a:lvl2pPr marL="228600" indent="2286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ヒラギノ角ゴ Pro W3" charset="-128"/>
        <a:cs typeface="+mn-cs"/>
        <a:sym typeface="Helvetica Light" charset="0"/>
      </a:defRPr>
    </a:lvl2pPr>
    <a:lvl3pPr marL="457200" indent="4572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ヒラギノ角ゴ Pro W3" charset="-128"/>
        <a:cs typeface="+mn-cs"/>
        <a:sym typeface="Helvetica Light" charset="0"/>
      </a:defRPr>
    </a:lvl3pPr>
    <a:lvl4pPr marL="685800" indent="6858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ヒラギノ角ゴ Pro W3" charset="-128"/>
        <a:cs typeface="+mn-cs"/>
        <a:sym typeface="Helvetica Light" charset="0"/>
      </a:defRPr>
    </a:lvl4pPr>
    <a:lvl5pPr marL="914400" indent="9144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ヒラギノ角ゴ Pro W3" charset="-128"/>
        <a:cs typeface="+mn-cs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ヒラギノ角ゴ Pro W3" charset="-128"/>
        <a:cs typeface="+mn-cs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ヒラギノ角ゴ Pro W3" charset="-128"/>
        <a:cs typeface="+mn-cs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ヒラギノ角ゴ Pro W3" charset="-128"/>
        <a:cs typeface="+mn-cs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ヒラギノ角ゴ Pro W3" charset="-128"/>
        <a:cs typeface="+mn-cs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292"/>
    <a:srgbClr val="009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3"/>
    <p:restoredTop sz="86377"/>
  </p:normalViewPr>
  <p:slideViewPr>
    <p:cSldViewPr>
      <p:cViewPr varScale="1">
        <p:scale>
          <a:sx n="55" d="100"/>
          <a:sy n="55" d="100"/>
        </p:scale>
        <p:origin x="72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69" d="100"/>
          <a:sy n="169" d="100"/>
        </p:scale>
        <p:origin x="18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74A3667-4F37-1F4C-B182-60808DBF1F99}" type="datetimeFigureOut">
              <a:rPr lang="en-US"/>
              <a:pPr>
                <a:defRPr/>
              </a:pPr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08C192C-A9C4-304E-8951-94F4AA4E8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Avenir" charset="0"/>
              </a:rPr>
              <a:t>Click to edit Master text styles</a:t>
            </a:r>
          </a:p>
          <a:p>
            <a:pPr lvl="1"/>
            <a:r>
              <a:rPr lang="en-US" noProof="0">
                <a:sym typeface="Avenir" charset="0"/>
              </a:rPr>
              <a:t>Second level</a:t>
            </a:r>
          </a:p>
          <a:p>
            <a:pPr lvl="2"/>
            <a:r>
              <a:rPr lang="en-US" noProof="0">
                <a:sym typeface="Avenir" charset="0"/>
              </a:rPr>
              <a:t>Third level</a:t>
            </a:r>
          </a:p>
          <a:p>
            <a:pPr lvl="3"/>
            <a:r>
              <a:rPr lang="en-US" noProof="0">
                <a:sym typeface="Avenir" charset="0"/>
              </a:rPr>
              <a:t>Fourth level</a:t>
            </a:r>
          </a:p>
          <a:p>
            <a:pPr lvl="4"/>
            <a:r>
              <a:rPr lang="en-US" noProof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ヒラギノ角ゴ Pro W3" charset="0"/>
        <a:cs typeface="Avenir" charset="0"/>
        <a:sym typeface="Avenir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descr="Presentation title"/>
          <p:cNvSpPr>
            <a:spLocks noGrp="1"/>
          </p:cNvSpPr>
          <p:nvPr>
            <p:ph type="ctrTitle" hasCustomPrompt="1"/>
          </p:nvPr>
        </p:nvSpPr>
        <p:spPr>
          <a:xfrm>
            <a:off x="897731" y="6019800"/>
            <a:ext cx="11277944" cy="12954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5200" b="0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  <p:pic>
        <p:nvPicPr>
          <p:cNvPr id="5" name="Picture 4" descr="nafsa 2020 Annual Conference, and Annual Expo logo. Innovate, Influence, Impact.">
            <a:extLst>
              <a:ext uri="{FF2B5EF4-FFF2-40B4-BE49-F238E27FC236}">
                <a16:creationId xmlns:a16="http://schemas.microsoft.com/office/drawing/2014/main" id="{08088BC0-6902-C745-878D-8EBA67D2CB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99331" y="7162800"/>
            <a:ext cx="3009556" cy="2155231"/>
          </a:xfrm>
          <a:prstGeom prst="rect">
            <a:avLst/>
          </a:prstGeom>
        </p:spPr>
      </p:pic>
      <p:pic>
        <p:nvPicPr>
          <p:cNvPr id="6" name="Picture 5" descr="nafsa logo, Connecting People. Changing the World™.">
            <a:extLst>
              <a:ext uri="{FF2B5EF4-FFF2-40B4-BE49-F238E27FC236}">
                <a16:creationId xmlns:a16="http://schemas.microsoft.com/office/drawing/2014/main" id="{FF410E29-421B-9F4A-BA3D-EE8E2AA4CFE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537531" y="228600"/>
            <a:ext cx="2377440" cy="14792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DAFA52-F7BD-3344-9DA3-F9FE77A924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81" y="0"/>
            <a:ext cx="17335500" cy="9753600"/>
          </a:xfrm>
          <a:prstGeom prst="rect">
            <a:avLst/>
          </a:prstGeom>
        </p:spPr>
      </p:pic>
      <p:sp>
        <p:nvSpPr>
          <p:cNvPr id="3" name="Title 1" descr="Presentation title"/>
          <p:cNvSpPr>
            <a:spLocks noGrp="1"/>
          </p:cNvSpPr>
          <p:nvPr>
            <p:ph type="ctrTitle" hasCustomPrompt="1"/>
          </p:nvPr>
        </p:nvSpPr>
        <p:spPr>
          <a:xfrm>
            <a:off x="897731" y="6019800"/>
            <a:ext cx="11277944" cy="12954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5200" b="0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1</a:t>
            </a:r>
          </a:p>
        </p:txBody>
      </p:sp>
      <p:pic>
        <p:nvPicPr>
          <p:cNvPr id="5" name="Picture 4" descr="nafsa 2020 Annual Conference, and Annual Expo logo. Innovate, Influence, Impact.">
            <a:extLst>
              <a:ext uri="{FF2B5EF4-FFF2-40B4-BE49-F238E27FC236}">
                <a16:creationId xmlns:a16="http://schemas.microsoft.com/office/drawing/2014/main" id="{08088BC0-6902-C745-878D-8EBA67D2CB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99331" y="7162800"/>
            <a:ext cx="3009556" cy="2155231"/>
          </a:xfrm>
          <a:prstGeom prst="rect">
            <a:avLst/>
          </a:prstGeom>
        </p:spPr>
      </p:pic>
      <p:pic>
        <p:nvPicPr>
          <p:cNvPr id="6" name="Picture 5" descr="nafsa logo, Connecting People. Changing the World™.">
            <a:extLst>
              <a:ext uri="{FF2B5EF4-FFF2-40B4-BE49-F238E27FC236}">
                <a16:creationId xmlns:a16="http://schemas.microsoft.com/office/drawing/2014/main" id="{FF410E29-421B-9F4A-BA3D-EE8E2AA4CFE1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37531" y="228600"/>
            <a:ext cx="2377440" cy="14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5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 descr="Text area"/>
          <p:cNvSpPr>
            <a:spLocks noGrp="1"/>
          </p:cNvSpPr>
          <p:nvPr>
            <p:ph idx="1"/>
          </p:nvPr>
        </p:nvSpPr>
        <p:spPr>
          <a:xfrm>
            <a:off x="1151502" y="2133600"/>
            <a:ext cx="14935655" cy="5486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FontTx/>
              <a:buNone/>
              <a:defRPr lang="en-US" sz="2800" dirty="0" smtClean="0"/>
            </a:lvl1pPr>
            <a:lvl2pPr marL="487704" indent="0">
              <a:spcBef>
                <a:spcPts val="667"/>
              </a:spcBef>
              <a:buClr>
                <a:schemeClr val="tx1"/>
              </a:buClr>
              <a:buFontTx/>
              <a:buNone/>
              <a:defRPr/>
            </a:lvl2pPr>
            <a:lvl3pPr marL="1524076" indent="-304815">
              <a:spcBef>
                <a:spcPts val="667"/>
              </a:spcBef>
              <a:buClr>
                <a:schemeClr val="tx1"/>
              </a:buClr>
              <a:buFont typeface="Wingdings" charset="2"/>
              <a:buChar char="§"/>
              <a:defRPr/>
            </a:lvl3pPr>
            <a:lvl4pPr marL="2133707" indent="-304815">
              <a:spcBef>
                <a:spcPts val="667"/>
              </a:spcBef>
              <a:buClr>
                <a:schemeClr val="tx1"/>
              </a:buClr>
              <a:buFont typeface="Arial" charset="0"/>
              <a:buChar char="•"/>
              <a:defRPr/>
            </a:lvl4pPr>
            <a:lvl5pPr marL="2743337" indent="-304815">
              <a:spcBef>
                <a:spcPts val="667"/>
              </a:spcBef>
              <a:buClr>
                <a:schemeClr val="tx1"/>
              </a:buClr>
              <a:buFont typeface="Arial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" y="8915400"/>
            <a:ext cx="1151502" cy="457200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2C71E4-DB42-D249-AEAE-D55A62BD33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 descr="Slide 1 title">
            <a:extLst>
              <a:ext uri="{FF2B5EF4-FFF2-40B4-BE49-F238E27FC236}">
                <a16:creationId xmlns:a16="http://schemas.microsoft.com/office/drawing/2014/main" id="{91DE5804-0FC0-8F47-AC19-EF9DD57E1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1502" y="533400"/>
            <a:ext cx="14935655" cy="1447800"/>
          </a:xfrm>
          <a:prstGeom prst="rect">
            <a:avLst/>
          </a:prstGeom>
        </p:spPr>
        <p:txBody>
          <a:bodyPr anchor="ctr"/>
          <a:lstStyle>
            <a:lvl1pPr>
              <a:defRPr sz="48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</p:spTree>
    <p:extLst>
      <p:ext uri="{BB962C8B-B14F-4D97-AF65-F5344CB8AC3E}">
        <p14:creationId xmlns:p14="http://schemas.microsoft.com/office/powerpoint/2010/main" val="102935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1502" y="2209801"/>
            <a:ext cx="14935656" cy="5486399"/>
          </a:xfrm>
          <a:prstGeom prst="rect">
            <a:avLst/>
          </a:prstGeom>
        </p:spPr>
        <p:txBody>
          <a:bodyPr anchor="t"/>
          <a:lstStyle>
            <a:lvl1pPr marL="396264" indent="-396264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800"/>
            </a:lvl1pPr>
            <a:lvl2pPr marL="853483" indent="0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SzPct val="80000"/>
              <a:buFont typeface="Arial" panose="020B0604020202020204" pitchFamily="34" charset="0"/>
              <a:buNone/>
              <a:defRPr sz="2400"/>
            </a:lvl2pPr>
            <a:lvl3pPr marL="1463113" indent="0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90000"/>
                </a:schemeClr>
              </a:buClr>
              <a:buSzPct val="100000"/>
              <a:buFont typeface="Arial" charset="0"/>
              <a:buNone/>
              <a:defRPr sz="2400"/>
            </a:lvl3pPr>
            <a:lvl4pPr marL="2072744" indent="0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.AppleSystemUIFont" charset="-120"/>
              <a:buNone/>
              <a:defRPr sz="2000"/>
            </a:lvl4pPr>
            <a:lvl5pPr marL="2987189" indent="-304815">
              <a:lnSpc>
                <a:spcPct val="110000"/>
              </a:lnSpc>
              <a:spcBef>
                <a:spcPts val="1467"/>
              </a:spcBef>
              <a:buClr>
                <a:schemeClr val="accent1"/>
              </a:buClr>
              <a:buFont typeface=".AppleSystemUIFont" charset="-120"/>
              <a:buChar char="-"/>
              <a:defRPr/>
            </a:lvl5pPr>
          </a:lstStyle>
          <a:p>
            <a:r>
              <a:rPr lang="en-US" dirty="0"/>
              <a:t>Do you need to have additional rows of text and bullets?</a:t>
            </a:r>
          </a:p>
          <a:p>
            <a:r>
              <a:rPr lang="en-US" dirty="0"/>
              <a:t>Do you want to illustrate your points in a different fashion?</a:t>
            </a:r>
          </a:p>
          <a:p>
            <a:r>
              <a:rPr lang="en-US" dirty="0"/>
              <a:t>Then use this type of bullet set up.</a:t>
            </a:r>
          </a:p>
          <a:p>
            <a:r>
              <a:rPr lang="en-US" dirty="0"/>
              <a:t>It’s very easy to use. Just use this slide as your template and you can’t go wrong.</a:t>
            </a:r>
          </a:p>
          <a:p>
            <a:r>
              <a:rPr lang="en-US" dirty="0"/>
              <a:t>You are on your way to a snazzy presentation.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6CE5DC-CAF5-164A-9D03-5E08E6EEE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1502" y="533400"/>
            <a:ext cx="14935655" cy="1447800"/>
          </a:xfrm>
          <a:prstGeom prst="rect">
            <a:avLst/>
          </a:prstGeom>
        </p:spPr>
        <p:txBody>
          <a:bodyPr anchor="ctr"/>
          <a:lstStyle>
            <a:lvl1pPr>
              <a:defRPr sz="48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C6069D0-8DC5-E340-9D26-47F5BA6DBA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8915400"/>
            <a:ext cx="1151502" cy="457200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2C71E4-DB42-D249-AEAE-D55A62BD33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204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1502" y="2209801"/>
            <a:ext cx="14935656" cy="5486399"/>
          </a:xfrm>
          <a:prstGeom prst="rect">
            <a:avLst/>
          </a:prstGeom>
        </p:spPr>
        <p:txBody>
          <a:bodyPr anchor="t"/>
          <a:lstStyle>
            <a:lvl1pPr marL="396264" indent="-396264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800"/>
            </a:lvl1pPr>
            <a:lvl2pPr marL="1158298" indent="-304815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SzPct val="80000"/>
              <a:buFont typeface="Wingdings" pitchFamily="2" charset="2"/>
              <a:buChar char="§"/>
              <a:defRPr sz="2400"/>
            </a:lvl2pPr>
            <a:lvl3pPr marL="1767928" indent="-304815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90000"/>
                </a:schemeClr>
              </a:buClr>
              <a:buSzPct val="100000"/>
              <a:buFont typeface="Arial" charset="0"/>
              <a:buChar char="•"/>
              <a:defRPr sz="2400"/>
            </a:lvl3pPr>
            <a:lvl4pPr marL="2377559" indent="-304815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.AppleSystemUIFont" charset="-120"/>
              <a:buChar char="-"/>
              <a:defRPr sz="2000"/>
            </a:lvl4pPr>
            <a:lvl5pPr marL="2987189" indent="-304815">
              <a:lnSpc>
                <a:spcPct val="110000"/>
              </a:lnSpc>
              <a:spcBef>
                <a:spcPts val="1467"/>
              </a:spcBef>
              <a:buClr>
                <a:schemeClr val="accent1"/>
              </a:buClr>
              <a:buFont typeface=".AppleSystemUIFont" charset="-120"/>
              <a:buChar char="-"/>
              <a:defRPr/>
            </a:lvl5pPr>
          </a:lstStyle>
          <a:p>
            <a:r>
              <a:rPr lang="en-US" dirty="0"/>
              <a:t>Do you need to have additional rows of text and bullets?</a:t>
            </a:r>
          </a:p>
          <a:p>
            <a:pPr lvl="1"/>
            <a:r>
              <a:rPr lang="en-US" dirty="0"/>
              <a:t>Do you want to illustrate your points in a different fashion?</a:t>
            </a:r>
          </a:p>
          <a:p>
            <a:pPr lvl="2"/>
            <a:r>
              <a:rPr lang="en-US" dirty="0"/>
              <a:t>Then use this type of bullet set up.</a:t>
            </a:r>
          </a:p>
          <a:p>
            <a:pPr lvl="3"/>
            <a:r>
              <a:rPr lang="en-US" dirty="0"/>
              <a:t>It’s very easy to use. Just use this slide as your template and you can’t go wrong.</a:t>
            </a:r>
          </a:p>
          <a:p>
            <a:pPr lvl="3"/>
            <a:r>
              <a:rPr lang="en-US" dirty="0"/>
              <a:t>You are on your way to a snazzy presentation.</a:t>
            </a:r>
          </a:p>
          <a:p>
            <a:r>
              <a:rPr lang="en-US" dirty="0"/>
              <a:t>Do you need to have additional rows of text and bullets?</a:t>
            </a:r>
          </a:p>
          <a:p>
            <a:pPr lvl="1"/>
            <a:r>
              <a:rPr lang="en-US" dirty="0"/>
              <a:t>Do you want to illustrate your points in a different fashion?</a:t>
            </a:r>
          </a:p>
          <a:p>
            <a:pPr lvl="2"/>
            <a:r>
              <a:rPr lang="en-US" dirty="0"/>
              <a:t>Then use this type of bullet set up.</a:t>
            </a:r>
          </a:p>
          <a:p>
            <a:pPr lvl="3"/>
            <a:r>
              <a:rPr lang="en-US" dirty="0"/>
              <a:t>It’s very easy to use. Just use this slide as your template and you can’t go wrong.</a:t>
            </a:r>
          </a:p>
          <a:p>
            <a:pPr lvl="3"/>
            <a:r>
              <a:rPr lang="en-US" dirty="0"/>
              <a:t>You are on your way to a snazzy presentation.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6CE5DC-CAF5-164A-9D03-5E08E6EEE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1502" y="533400"/>
            <a:ext cx="14935655" cy="1447800"/>
          </a:xfrm>
          <a:prstGeom prst="rect">
            <a:avLst/>
          </a:prstGeom>
        </p:spPr>
        <p:txBody>
          <a:bodyPr anchor="ctr"/>
          <a:lstStyle>
            <a:lvl1pPr>
              <a:defRPr sz="48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C6069D0-8DC5-E340-9D26-47F5BA6DBA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8915400"/>
            <a:ext cx="1151502" cy="457200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2C71E4-DB42-D249-AEAE-D55A62BD33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9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31C9477-2BB3-014B-A238-092D815C1F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1502" y="533400"/>
            <a:ext cx="14935655" cy="1447800"/>
          </a:xfrm>
          <a:prstGeom prst="rect">
            <a:avLst/>
          </a:prstGeom>
        </p:spPr>
        <p:txBody>
          <a:bodyPr anchor="ctr"/>
          <a:lstStyle>
            <a:lvl1pPr>
              <a:defRPr sz="48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7FD2F2D-F9ED-6C43-831A-E49681E2E9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1502" y="2209801"/>
            <a:ext cx="7290029" cy="5486399"/>
          </a:xfrm>
          <a:prstGeom prst="rect">
            <a:avLst/>
          </a:prstGeom>
        </p:spPr>
        <p:txBody>
          <a:bodyPr anchor="t"/>
          <a:lstStyle>
            <a:lvl1pPr marL="457200" indent="-45720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800"/>
            </a:lvl1pPr>
            <a:lvl2pPr marL="1158298" indent="-304815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SzPct val="80000"/>
              <a:buFont typeface="Wingdings" pitchFamily="2" charset="2"/>
              <a:buChar char="§"/>
              <a:defRPr sz="2400"/>
            </a:lvl2pPr>
            <a:lvl3pPr marL="1767928" indent="-304815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90000"/>
                </a:schemeClr>
              </a:buClr>
              <a:buSzPct val="100000"/>
              <a:buFont typeface="Arial" charset="0"/>
              <a:buChar char="•"/>
              <a:defRPr sz="2400"/>
            </a:lvl3pPr>
            <a:lvl4pPr marL="2377559" indent="-304815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.AppleSystemUIFont" charset="-120"/>
              <a:buChar char="-"/>
              <a:defRPr sz="2000"/>
            </a:lvl4pPr>
            <a:lvl5pPr marL="2987189" indent="-304815">
              <a:lnSpc>
                <a:spcPct val="110000"/>
              </a:lnSpc>
              <a:spcBef>
                <a:spcPts val="1467"/>
              </a:spcBef>
              <a:buClr>
                <a:schemeClr val="accent1"/>
              </a:buClr>
              <a:buFont typeface=".AppleSystemUIFont" charset="-120"/>
              <a:buChar char="-"/>
              <a:defRPr/>
            </a:lvl5pPr>
          </a:lstStyle>
          <a:p>
            <a:r>
              <a:rPr lang="en-US" dirty="0"/>
              <a:t>Do you need to have additional rows of text and bullets?</a:t>
            </a:r>
          </a:p>
          <a:p>
            <a:pPr lvl="1"/>
            <a:r>
              <a:rPr lang="en-US" dirty="0"/>
              <a:t>Do you want to illustrate your points in a different fashion?</a:t>
            </a:r>
          </a:p>
          <a:p>
            <a:pPr lvl="2"/>
            <a:r>
              <a:rPr lang="en-US" dirty="0"/>
              <a:t>Then use this type of bullet set up.</a:t>
            </a:r>
          </a:p>
          <a:p>
            <a:pPr lvl="3"/>
            <a:r>
              <a:rPr lang="en-US" dirty="0"/>
              <a:t>It’s very easy to use. Just use this slide as your template and you can’t go wrong.</a:t>
            </a:r>
          </a:p>
          <a:p>
            <a:pPr lvl="3"/>
            <a:r>
              <a:rPr lang="en-US" dirty="0"/>
              <a:t>You are on your way to a snazzy presentation.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EFEAAD9-7461-2A4A-A265-B01ECAD0532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746331" y="2209801"/>
            <a:ext cx="7290029" cy="5486399"/>
          </a:xfrm>
          <a:prstGeom prst="rect">
            <a:avLst/>
          </a:prstGeom>
        </p:spPr>
        <p:txBody>
          <a:bodyPr anchor="t"/>
          <a:lstStyle>
            <a:lvl1pPr marL="457200" indent="-45720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2800"/>
            </a:lvl1pPr>
            <a:lvl2pPr marL="1158298" indent="-304815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SzPct val="80000"/>
              <a:buFont typeface="Wingdings" pitchFamily="2" charset="2"/>
              <a:buChar char="§"/>
              <a:defRPr sz="2400"/>
            </a:lvl2pPr>
            <a:lvl3pPr marL="1767928" indent="-304815">
              <a:lnSpc>
                <a:spcPct val="100000"/>
              </a:lnSpc>
              <a:spcBef>
                <a:spcPts val="1200"/>
              </a:spcBef>
              <a:buClr>
                <a:schemeClr val="bg2">
                  <a:lumMod val="90000"/>
                </a:schemeClr>
              </a:buClr>
              <a:buSzPct val="100000"/>
              <a:buFont typeface="Arial" charset="0"/>
              <a:buChar char="•"/>
              <a:defRPr sz="2400"/>
            </a:lvl3pPr>
            <a:lvl4pPr marL="2377559" indent="-304815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.AppleSystemUIFont" charset="-120"/>
              <a:buChar char="-"/>
              <a:defRPr sz="2000"/>
            </a:lvl4pPr>
            <a:lvl5pPr marL="2987189" indent="-304815">
              <a:lnSpc>
                <a:spcPct val="110000"/>
              </a:lnSpc>
              <a:spcBef>
                <a:spcPts val="1467"/>
              </a:spcBef>
              <a:buClr>
                <a:schemeClr val="accent1"/>
              </a:buClr>
              <a:buFont typeface=".AppleSystemUIFont" charset="-120"/>
              <a:buChar char="-"/>
              <a:defRPr/>
            </a:lvl5pPr>
          </a:lstStyle>
          <a:p>
            <a:r>
              <a:rPr lang="en-US" dirty="0"/>
              <a:t>Do you need to have additional rows of text and bullets?</a:t>
            </a:r>
          </a:p>
          <a:p>
            <a:pPr lvl="1"/>
            <a:r>
              <a:rPr lang="en-US" dirty="0"/>
              <a:t>Do you want to illustrate your points in a different fashion?</a:t>
            </a:r>
          </a:p>
          <a:p>
            <a:pPr lvl="2"/>
            <a:r>
              <a:rPr lang="en-US" dirty="0"/>
              <a:t>Then use this type of bullet set up.</a:t>
            </a:r>
          </a:p>
          <a:p>
            <a:pPr lvl="3"/>
            <a:r>
              <a:rPr lang="en-US" dirty="0"/>
              <a:t>It’s very easy to use. Just use this slide as your template and you can’t go wrong.</a:t>
            </a:r>
          </a:p>
          <a:p>
            <a:pPr lvl="3"/>
            <a:r>
              <a:rPr lang="en-US" dirty="0"/>
              <a:t>You are on your way to a snazzy presentation.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2820CE55-F0EA-5E4C-9343-B013E13D2A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8915400"/>
            <a:ext cx="1151502" cy="457200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2C71E4-DB42-D249-AEAE-D55A62BD33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48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62" userDrawn="1">
          <p15:clr>
            <a:srgbClr val="FBAE40"/>
          </p15:clr>
        </p15:guide>
        <p15:guide id="2" pos="5595" userDrawn="1">
          <p15:clr>
            <a:srgbClr val="FBAE40"/>
          </p15:clr>
        </p15:guide>
        <p15:guide id="3" pos="533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08" y="3426"/>
            <a:ext cx="17331445" cy="975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9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6" r:id="rId2"/>
  </p:sldLayoutIdLst>
  <p:hf hdr="0" ftr="0" dt="0"/>
  <p:txStyles>
    <p:titleStyle>
      <a:lvl1pPr algn="l" defTabSz="1219261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15" indent="-304815" algn="l" defTabSz="1219261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4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76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707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968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598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229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859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5" userDrawn="1">
          <p15:clr>
            <a:srgbClr val="F26B43"/>
          </p15:clr>
        </p15:guide>
        <p15:guide id="2" pos="10134" userDrawn="1">
          <p15:clr>
            <a:srgbClr val="F26B43"/>
          </p15:clr>
        </p15:guide>
        <p15:guide id="3" orient="horz" pos="1152" userDrawn="1">
          <p15:clr>
            <a:srgbClr val="F26B43"/>
          </p15:clr>
        </p15:guide>
        <p15:guide id="4" orient="horz" pos="33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07" y="0"/>
            <a:ext cx="17338724" cy="975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25" r:id="rId2"/>
    <p:sldLayoutId id="2147483913" r:id="rId3"/>
    <p:sldLayoutId id="2147483915" r:id="rId4"/>
  </p:sldLayoutIdLst>
  <p:hf hdr="0" ftr="0" dt="0"/>
  <p:txStyles>
    <p:titleStyle>
      <a:lvl1pPr algn="l" defTabSz="1219261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15" indent="-304815" algn="l" defTabSz="1219261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4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76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707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968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598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229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859" indent="-304815" algn="l" defTabSz="1219261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" userDrawn="1">
          <p15:clr>
            <a:srgbClr val="F26B43"/>
          </p15:clr>
        </p15:guide>
        <p15:guide id="2" orient="horz" pos="1632" userDrawn="1">
          <p15:clr>
            <a:srgbClr val="F26B43"/>
          </p15:clr>
        </p15:guide>
        <p15:guide id="3" orient="horz" pos="5328" userDrawn="1">
          <p15:clr>
            <a:srgbClr val="F26B43"/>
          </p15:clr>
        </p15:guide>
        <p15:guide id="4" orient="horz" pos="5616" userDrawn="1">
          <p15:clr>
            <a:srgbClr val="F26B43"/>
          </p15:clr>
        </p15:guide>
        <p15:guide id="5" orient="horz" pos="5904" userDrawn="1">
          <p15:clr>
            <a:srgbClr val="F26B43"/>
          </p15:clr>
        </p15:guide>
        <p15:guide id="6" pos="725" userDrawn="1">
          <p15:clr>
            <a:srgbClr val="F26B43"/>
          </p15:clr>
        </p15:guide>
        <p15:guide id="7" pos="10134" userDrawn="1">
          <p15:clr>
            <a:srgbClr val="F26B43"/>
          </p15:clr>
        </p15:guide>
        <p15:guide id="8" orient="horz" pos="1248" userDrawn="1">
          <p15:clr>
            <a:srgbClr val="F26B43"/>
          </p15:clr>
        </p15:guide>
        <p15:guide id="9" orient="horz" pos="5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4B0BD-17CC-104A-8945-B7EDCB2C9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331" y="6019800"/>
            <a:ext cx="11430344" cy="1295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1" descr="Presenter name &#10;">
            <a:extLst>
              <a:ext uri="{FF2B5EF4-FFF2-40B4-BE49-F238E27FC236}">
                <a16:creationId xmlns:a16="http://schemas.microsoft.com/office/drawing/2014/main" id="{8692B8D0-B2E8-964B-B6A6-4804C69C9824}"/>
              </a:ext>
            </a:extLst>
          </p:cNvPr>
          <p:cNvSpPr txBox="1">
            <a:spLocks/>
          </p:cNvSpPr>
          <p:nvPr/>
        </p:nvSpPr>
        <p:spPr>
          <a:xfrm>
            <a:off x="745331" y="8534400"/>
            <a:ext cx="9809991" cy="584076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i="0" kern="1200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>
                <a:solidFill>
                  <a:schemeClr val="accent2"/>
                </a:solidFill>
              </a:rPr>
              <a:t>Presenter Name </a:t>
            </a:r>
          </a:p>
        </p:txBody>
      </p:sp>
    </p:spTree>
    <p:extLst>
      <p:ext uri="{BB962C8B-B14F-4D97-AF65-F5344CB8AC3E}">
        <p14:creationId xmlns:p14="http://schemas.microsoft.com/office/powerpoint/2010/main" val="19817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BE0855-3A0C-8C4F-81D7-17F21474B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502" y="2133600"/>
            <a:ext cx="7594829" cy="5486400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ea typeface="Arial" charset="0"/>
                <a:cs typeface="Calibri" panose="020F0502020204030204" pitchFamily="34" charset="0"/>
                <a:sym typeface="Arial" charset="0"/>
              </a:rPr>
              <a:t>This is your area for new text about your board member. If you need to make the font smaller that</a:t>
            </a:r>
            <a:r>
              <a:rPr lang="ja-JP" altLang="en-US">
                <a:solidFill>
                  <a:srgbClr val="000000"/>
                </a:solidFill>
                <a:ea typeface="Arial" charset="0"/>
                <a:cs typeface="Calibri" panose="020F0502020204030204" pitchFamily="34" charset="0"/>
                <a:sym typeface="Arial" charset="0"/>
              </a:rPr>
              <a:t>’</a:t>
            </a:r>
            <a:r>
              <a:rPr lang="en-US" altLang="ja-JP" dirty="0">
                <a:solidFill>
                  <a:srgbClr val="000000"/>
                </a:solidFill>
                <a:ea typeface="Arial" charset="0"/>
                <a:cs typeface="Calibri" panose="020F0502020204030204" pitchFamily="34" charset="0"/>
                <a:sym typeface="Arial" charset="0"/>
              </a:rPr>
              <a:t>s okay. You can also use this space for other VIP</a:t>
            </a:r>
            <a:r>
              <a:rPr lang="ja-JP" altLang="en-US">
                <a:solidFill>
                  <a:srgbClr val="000000"/>
                </a:solidFill>
                <a:ea typeface="Arial" charset="0"/>
                <a:cs typeface="Calibri" panose="020F0502020204030204" pitchFamily="34" charset="0"/>
                <a:sym typeface="Arial" charset="0"/>
              </a:rPr>
              <a:t>’</a:t>
            </a:r>
            <a:r>
              <a:rPr lang="en-US" altLang="ja-JP" dirty="0">
                <a:solidFill>
                  <a:srgbClr val="000000"/>
                </a:solidFill>
                <a:ea typeface="Arial" charset="0"/>
                <a:cs typeface="Calibri" panose="020F0502020204030204" pitchFamily="34" charset="0"/>
                <a:sym typeface="Arial" charset="0"/>
              </a:rPr>
              <a:t>s as well. The options are endless. </a:t>
            </a:r>
            <a:endParaRPr lang="en-US" altLang="en-US" dirty="0">
              <a:solidFill>
                <a:srgbClr val="000000"/>
              </a:solidFill>
              <a:ea typeface="Arial" charset="0"/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  <a:p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28FA1A-B94B-D34B-978E-15E659A6ED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C71E4-DB42-D249-AEAE-D55A62BD33D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038F26-F563-7441-871A-10E56A033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image.png">
            <a:extLst>
              <a:ext uri="{FF2B5EF4-FFF2-40B4-BE49-F238E27FC236}">
                <a16:creationId xmlns:a16="http://schemas.microsoft.com/office/drawing/2014/main" id="{EF930F94-CF24-024F-93BC-B61B81B26A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3" r="11335" b="63373"/>
          <a:stretch/>
        </p:blipFill>
        <p:spPr bwMode="auto">
          <a:xfrm>
            <a:off x="9203531" y="2133600"/>
            <a:ext cx="5416860" cy="549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698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6F88D2-153E-9040-B22B-D5BF645F2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Arial" charset="0"/>
                <a:cs typeface="Arial" charset="0"/>
                <a:sym typeface="Arial" charset="0"/>
              </a:rPr>
              <a:t>D</a:t>
            </a:r>
            <a:r>
              <a:rPr lang="en-US" altLang="en-US" dirty="0">
                <a:solidFill>
                  <a:srgbClr val="000000"/>
                </a:solidFill>
                <a:ea typeface="Arial" charset="0"/>
                <a:cs typeface="Arial" charset="0"/>
                <a:sym typeface="Arial" charset="0"/>
              </a:rPr>
              <a:t>o you need to have additional rows of text and bullets?</a:t>
            </a:r>
          </a:p>
          <a:p>
            <a:r>
              <a:rPr lang="en-US" altLang="en-US" dirty="0">
                <a:solidFill>
                  <a:srgbClr val="000000"/>
                </a:solidFill>
                <a:ea typeface="Arial" charset="0"/>
                <a:cs typeface="Arial" charset="0"/>
                <a:sym typeface="Arial" charset="0"/>
              </a:rPr>
              <a:t>Do you want to illustrate your points in a different fashion?</a:t>
            </a:r>
          </a:p>
          <a:p>
            <a:r>
              <a:rPr lang="en-US" altLang="en-US" dirty="0">
                <a:solidFill>
                  <a:srgbClr val="000000"/>
                </a:solidFill>
                <a:ea typeface="Arial" charset="0"/>
                <a:cs typeface="Arial" charset="0"/>
                <a:sym typeface="Arial" charset="0"/>
              </a:rPr>
              <a:t>Then use this type of bullet set up.</a:t>
            </a:r>
          </a:p>
          <a:p>
            <a:r>
              <a:rPr lang="en-US" altLang="en-US" dirty="0">
                <a:solidFill>
                  <a:srgbClr val="000000"/>
                </a:solidFill>
                <a:ea typeface="Arial" charset="0"/>
                <a:cs typeface="Arial" charset="0"/>
                <a:sym typeface="Arial" charset="0"/>
              </a:rPr>
              <a:t>It</a:t>
            </a:r>
            <a:r>
              <a:rPr lang="ja-JP" altLang="en-US">
                <a:solidFill>
                  <a:srgbClr val="000000"/>
                </a:solidFill>
                <a:ea typeface="Arial" charset="0"/>
                <a:cs typeface="Arial" charset="0"/>
                <a:sym typeface="Arial" charset="0"/>
              </a:rPr>
              <a:t>’</a:t>
            </a:r>
            <a:r>
              <a:rPr lang="en-US" altLang="ja-JP" dirty="0">
                <a:solidFill>
                  <a:srgbClr val="000000"/>
                </a:solidFill>
                <a:ea typeface="Arial" charset="0"/>
                <a:cs typeface="Arial" charset="0"/>
                <a:sym typeface="Arial" charset="0"/>
              </a:rPr>
              <a:t>s very easy to use. Just use this slide as your template and you can</a:t>
            </a:r>
            <a:r>
              <a:rPr lang="ja-JP" altLang="en-US">
                <a:solidFill>
                  <a:srgbClr val="000000"/>
                </a:solidFill>
                <a:ea typeface="Arial" charset="0"/>
                <a:cs typeface="Arial" charset="0"/>
                <a:sym typeface="Arial" charset="0"/>
              </a:rPr>
              <a:t>’</a:t>
            </a:r>
            <a:r>
              <a:rPr lang="en-US" altLang="ja-JP" dirty="0">
                <a:solidFill>
                  <a:srgbClr val="000000"/>
                </a:solidFill>
                <a:ea typeface="Arial" charset="0"/>
                <a:cs typeface="Arial" charset="0"/>
                <a:sym typeface="Arial" charset="0"/>
              </a:rPr>
              <a:t>t go wrong.</a:t>
            </a:r>
          </a:p>
          <a:p>
            <a:r>
              <a:rPr lang="en-US" altLang="en-US" dirty="0">
                <a:solidFill>
                  <a:srgbClr val="000000"/>
                </a:solidFill>
                <a:ea typeface="Arial" charset="0"/>
                <a:cs typeface="Arial" charset="0"/>
                <a:sym typeface="Arial" charset="0"/>
              </a:rPr>
              <a:t>You are on your way to a snazzy presentation.</a:t>
            </a:r>
            <a:endParaRPr lang="en-US" altLang="en-US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E054FD-A8D0-5E4B-B548-DA5BBAD84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192A6-1B34-8041-B3BA-91A61350D2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C71E4-DB42-D249-AEAE-D55A62BD33D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37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8B4EC-5ED7-FE45-AC66-FCCF2885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A88FB-12AD-B840-ACF0-40B7458C8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need to have additional rows of text and bullets?</a:t>
            </a:r>
          </a:p>
          <a:p>
            <a:pPr lvl="1">
              <a:lnSpc>
                <a:spcPct val="100000"/>
              </a:lnSpc>
              <a:buClr>
                <a:schemeClr val="accent6"/>
              </a:buClr>
            </a:pPr>
            <a:r>
              <a:rPr lang="en-US" dirty="0"/>
              <a:t>Do you want to illustrate your points in a different fashion?</a:t>
            </a:r>
          </a:p>
          <a:p>
            <a:pPr lvl="2"/>
            <a:r>
              <a:rPr lang="en-US" dirty="0"/>
              <a:t>Then use this type of bullet set up.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It’s very easy to use. Just use this slide as your template and you can’t go wrong.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You are on your way to a snazzy presentation.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2BEAC0-2173-FF44-BC06-DE180EC0213E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Do you need to have additional rows of text and bullets?</a:t>
            </a:r>
          </a:p>
          <a:p>
            <a:pPr lvl="1">
              <a:lnSpc>
                <a:spcPct val="100000"/>
              </a:lnSpc>
              <a:buClr>
                <a:schemeClr val="accent6"/>
              </a:buClr>
            </a:pPr>
            <a:r>
              <a:rPr lang="en-US" dirty="0"/>
              <a:t>Do you want to illustrate your points in a different fashion?</a:t>
            </a:r>
          </a:p>
          <a:p>
            <a:pPr lvl="2"/>
            <a:r>
              <a:rPr lang="en-US" dirty="0"/>
              <a:t>Then use this type of bullet set up.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It’s very easy to use. Just use this slide as your template and you can’t go wrong.</a:t>
            </a:r>
          </a:p>
          <a:p>
            <a:pPr lvl="3">
              <a:lnSpc>
                <a:spcPct val="100000"/>
              </a:lnSpc>
            </a:pPr>
            <a:r>
              <a:rPr lang="en-US" dirty="0"/>
              <a:t>You are on your way to a snazzy presentation.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50FFA-09E8-F641-B579-CF5FEE9E9D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C71E4-DB42-D249-AEAE-D55A62BD33D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66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03823-41D3-9549-998C-B89987F7B5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50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2CC0FD-49E4-3644-B7EE-5428A704A8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C71E4-DB42-D249-AEAE-D55A62BD33D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E2B729-7035-884C-8E6E-4D72092C9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C448E5-3F2D-4C4A-B43C-CF090AACCB4D}"/>
              </a:ext>
            </a:extLst>
          </p:cNvPr>
          <p:cNvSpPr txBox="1">
            <a:spLocks/>
          </p:cNvSpPr>
          <p:nvPr/>
        </p:nvSpPr>
        <p:spPr>
          <a:xfrm>
            <a:off x="1293485" y="8095741"/>
            <a:ext cx="13516500" cy="1253087"/>
          </a:xfrm>
          <a:prstGeom prst="rect">
            <a:avLst/>
          </a:prstGeom>
        </p:spPr>
        <p:txBody>
          <a:bodyPr tIns="60962" anchor="ctr"/>
          <a:lstStyle>
            <a:lvl1pPr marL="0" indent="0" algn="l" defTabSz="1219261" rtl="0" eaLnBrk="1" latinLnBrk="0" hangingPunct="1">
              <a:lnSpc>
                <a:spcPct val="110000"/>
              </a:lnSpc>
              <a:spcBef>
                <a:spcPts val="3067"/>
              </a:spcBef>
              <a:buClr>
                <a:schemeClr val="accent3"/>
              </a:buClr>
              <a:buFontTx/>
              <a:buNone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04" indent="0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1"/>
              </a:buClr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76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1"/>
              </a:buClr>
              <a:buFont typeface="Wingdings" charset="2"/>
              <a:buChar char="§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707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337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968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598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229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859" indent="-304815" algn="l" defTabSz="1219261" rtl="0" eaLnBrk="1" latinLnBrk="0" hangingPunct="1">
              <a:lnSpc>
                <a:spcPct val="90000"/>
              </a:lnSpc>
              <a:spcBef>
                <a:spcPts val="667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</a:pPr>
            <a:r>
              <a:rPr lang="en-US" altLang="en-US" dirty="0">
                <a:sym typeface="Arial" charset="0"/>
              </a:rPr>
              <a:t>This area available for description</a:t>
            </a:r>
            <a:endParaRPr lang="en-US" altLang="en-US" dirty="0"/>
          </a:p>
        </p:txBody>
      </p:sp>
      <p:pic>
        <p:nvPicPr>
          <p:cNvPr id="8" name="Picture 7" descr="image.png">
            <a:extLst>
              <a:ext uri="{FF2B5EF4-FFF2-40B4-BE49-F238E27FC236}">
                <a16:creationId xmlns:a16="http://schemas.microsoft.com/office/drawing/2014/main" id="{930051A5-0721-9549-AA78-30E2CD40D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90"/>
          <a:stretch>
            <a:fillRect/>
          </a:stretch>
        </p:blipFill>
        <p:spPr bwMode="auto">
          <a:xfrm>
            <a:off x="3336131" y="2133600"/>
            <a:ext cx="9819384" cy="579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33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C71E4-DB42-D249-AEAE-D55A62BD33D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 descr="Please complete this session evaluation&#10;now!&#10;"/>
          <p:cNvSpPr txBox="1"/>
          <p:nvPr/>
        </p:nvSpPr>
        <p:spPr>
          <a:xfrm>
            <a:off x="821531" y="1143000"/>
            <a:ext cx="70106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2"/>
                </a:solidFill>
                <a:latin typeface="Calibri" panose="020F0502020204030204" pitchFamily="34" charset="0"/>
                <a:ea typeface="Arial Black" charset="0"/>
                <a:cs typeface="Calibri" panose="020F0502020204030204" pitchFamily="34" charset="0"/>
              </a:rPr>
              <a:t>Please complete this session evaluation</a:t>
            </a:r>
          </a:p>
          <a:p>
            <a:pPr algn="ctr"/>
            <a:r>
              <a:rPr lang="en-US" sz="7200" b="1" dirty="0">
                <a:solidFill>
                  <a:schemeClr val="accent2"/>
                </a:solidFill>
                <a:latin typeface="Calibri" panose="020F0502020204030204" pitchFamily="34" charset="0"/>
                <a:ea typeface="Arial Black" charset="0"/>
                <a:cs typeface="Calibri" panose="020F0502020204030204" pitchFamily="34" charset="0"/>
              </a:rPr>
              <a:t>NOW!</a:t>
            </a:r>
          </a:p>
        </p:txBody>
      </p:sp>
      <p:sp>
        <p:nvSpPr>
          <p:cNvPr id="6" name="TextBox 5" descr="favorite now and evaluate later!"/>
          <p:cNvSpPr txBox="1"/>
          <p:nvPr/>
        </p:nvSpPr>
        <p:spPr>
          <a:xfrm>
            <a:off x="16933" y="7107398"/>
            <a:ext cx="9186598" cy="148784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1143000" lvl="3"/>
            <a:r>
              <a:rPr lang="en-US" sz="4534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Or FAVORITE now</a:t>
            </a:r>
          </a:p>
          <a:p>
            <a:pPr marL="1143000" lvl="3"/>
            <a:r>
              <a:rPr lang="en-US" sz="4534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EVALUATE later!</a:t>
            </a:r>
          </a:p>
        </p:txBody>
      </p:sp>
      <p:sp>
        <p:nvSpPr>
          <p:cNvPr id="8" name="Star: 5 Points 4" descr="star."/>
          <p:cNvSpPr/>
          <p:nvPr/>
        </p:nvSpPr>
        <p:spPr>
          <a:xfrm rot="1238466">
            <a:off x="359611" y="7183694"/>
            <a:ext cx="1060540" cy="984419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2D84CD-F04E-DC48-B09B-E2EB3AED7107}"/>
              </a:ext>
            </a:extLst>
          </p:cNvPr>
          <p:cNvGrpSpPr/>
          <p:nvPr/>
        </p:nvGrpSpPr>
        <p:grpSpPr>
          <a:xfrm>
            <a:off x="8593931" y="685800"/>
            <a:ext cx="3983445" cy="8608041"/>
            <a:chOff x="8593931" y="685800"/>
            <a:chExt cx="3983445" cy="8608041"/>
          </a:xfrm>
        </p:grpSpPr>
        <p:pic>
          <p:nvPicPr>
            <p:cNvPr id="7" name="Picture 6" descr="screenshot of a presentation evaluation on a smartphone.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3931" y="685800"/>
              <a:ext cx="3983445" cy="8608041"/>
            </a:xfrm>
            <a:prstGeom prst="round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BAD2164-DFE9-C64B-A206-B63F8D384E79}"/>
                </a:ext>
              </a:extLst>
            </p:cNvPr>
            <p:cNvSpPr/>
            <p:nvPr/>
          </p:nvSpPr>
          <p:spPr>
            <a:xfrm>
              <a:off x="11260931" y="2362200"/>
              <a:ext cx="9906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44145"/>
      </p:ext>
    </p:extLst>
  </p:cSld>
  <p:clrMapOvr>
    <a:masterClrMapping/>
  </p:clrMapOvr>
</p:sld>
</file>

<file path=ppt/theme/theme1.xml><?xml version="1.0" encoding="utf-8"?>
<a:theme xmlns:a="http://schemas.openxmlformats.org/drawingml/2006/main" name="5_Custom Design">
  <a:themeElements>
    <a:clrScheme name="Custom 1">
      <a:dk1>
        <a:srgbClr val="1A1918"/>
      </a:dk1>
      <a:lt1>
        <a:srgbClr val="FFFFFF"/>
      </a:lt1>
      <a:dk2>
        <a:srgbClr val="004F6E"/>
      </a:dk2>
      <a:lt2>
        <a:srgbClr val="E7E6E6"/>
      </a:lt2>
      <a:accent1>
        <a:srgbClr val="004F6E"/>
      </a:accent1>
      <a:accent2>
        <a:srgbClr val="4B868F"/>
      </a:accent2>
      <a:accent3>
        <a:srgbClr val="D68230"/>
      </a:accent3>
      <a:accent4>
        <a:srgbClr val="9C1B30"/>
      </a:accent4>
      <a:accent5>
        <a:srgbClr val="2A5136"/>
      </a:accent5>
      <a:accent6>
        <a:srgbClr val="F3B220"/>
      </a:accent6>
      <a:hlink>
        <a:srgbClr val="004F6E"/>
      </a:hlink>
      <a:folHlink>
        <a:srgbClr val="4B868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845E8B1-DFC2-4A47-984C-09B5919AD56E}" vid="{BB19512C-905D-294E-80CD-1ADB9ADF7E48}"/>
    </a:ext>
  </a:extLst>
</a:theme>
</file>

<file path=ppt/theme/theme2.xml><?xml version="1.0" encoding="utf-8"?>
<a:theme xmlns:a="http://schemas.openxmlformats.org/drawingml/2006/main" name="2_Custom Design">
  <a:themeElements>
    <a:clrScheme name="Custom 1">
      <a:dk1>
        <a:srgbClr val="1A1918"/>
      </a:dk1>
      <a:lt1>
        <a:srgbClr val="FFFFFF"/>
      </a:lt1>
      <a:dk2>
        <a:srgbClr val="004F6E"/>
      </a:dk2>
      <a:lt2>
        <a:srgbClr val="E7E6E6"/>
      </a:lt2>
      <a:accent1>
        <a:srgbClr val="004F6E"/>
      </a:accent1>
      <a:accent2>
        <a:srgbClr val="4B868F"/>
      </a:accent2>
      <a:accent3>
        <a:srgbClr val="D68230"/>
      </a:accent3>
      <a:accent4>
        <a:srgbClr val="9C1B30"/>
      </a:accent4>
      <a:accent5>
        <a:srgbClr val="2A5136"/>
      </a:accent5>
      <a:accent6>
        <a:srgbClr val="F3B220"/>
      </a:accent6>
      <a:hlink>
        <a:srgbClr val="004F6E"/>
      </a:hlink>
      <a:folHlink>
        <a:srgbClr val="4B868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845E8B1-DFC2-4A47-984C-09B5919AD56E}" vid="{313BFE36-D59D-D640-B34D-6ACF19920198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4AD9665C37A840ADC18D6BA61CF1E0" ma:contentTypeVersion="14" ma:contentTypeDescription="Create a new document." ma:contentTypeScope="" ma:versionID="aa6daf0c6ffc8fa49b4e11a665d9aa2f">
  <xsd:schema xmlns:xsd="http://www.w3.org/2001/XMLSchema" xmlns:xs="http://www.w3.org/2001/XMLSchema" xmlns:p="http://schemas.microsoft.com/office/2006/metadata/properties" xmlns:ns1="http://schemas.microsoft.com/sharepoint/v3" xmlns:ns3="6338367c-2f20-41c2-bbb2-4376b3e73c8e" xmlns:ns4="8eba986e-9795-4b3a-a167-f35f61348246" targetNamespace="http://schemas.microsoft.com/office/2006/metadata/properties" ma:root="true" ma:fieldsID="aa7f062189a896643ab21e1a03971827" ns1:_="" ns3:_="" ns4:_="">
    <xsd:import namespace="http://schemas.microsoft.com/sharepoint/v3"/>
    <xsd:import namespace="6338367c-2f20-41c2-bbb2-4376b3e73c8e"/>
    <xsd:import namespace="8eba986e-9795-4b3a-a167-f35f61348246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38367c-2f20-41c2-bbb2-4376b3e73c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ba986e-9795-4b3a-a167-f35f6134824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B78605-5854-48B2-9336-0C2B45A5B4F8}">
  <ds:schemaRefs>
    <ds:schemaRef ds:uri="http://purl.org/dc/terms/"/>
    <ds:schemaRef ds:uri="http://schemas.microsoft.com/sharepoint/v3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6338367c-2f20-41c2-bbb2-4376b3e73c8e"/>
    <ds:schemaRef ds:uri="8eba986e-9795-4b3a-a167-f35f61348246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3EC14C5-E1AE-4979-9B3A-4F5BC59272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20723F-F702-4EAF-987E-DA273632FB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338367c-2f20-41c2-bbb2-4376b3e73c8e"/>
    <ds:schemaRef ds:uri="8eba986e-9795-4b3a-a167-f35f613482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AC18_PresentationTemplate_standard2</Template>
  <TotalTime>8397</TotalTime>
  <Words>260</Words>
  <Application>Microsoft Office PowerPoint</Application>
  <PresentationFormat>Custom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.AppleSystemUIFont</vt:lpstr>
      <vt:lpstr>Arial</vt:lpstr>
      <vt:lpstr>Arial Black</vt:lpstr>
      <vt:lpstr>Avenir</vt:lpstr>
      <vt:lpstr>Calibri</vt:lpstr>
      <vt:lpstr>Helvetica Light</vt:lpstr>
      <vt:lpstr>Wingdings</vt:lpstr>
      <vt:lpstr>ヒラギノ角ゴ Pro W3</vt:lpstr>
      <vt:lpstr>5_Custom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Erica Carlson</cp:lastModifiedBy>
  <cp:revision>29</cp:revision>
  <cp:lastPrinted>2017-03-02T19:22:32Z</cp:lastPrinted>
  <dcterms:created xsi:type="dcterms:W3CDTF">2018-02-23T15:59:44Z</dcterms:created>
  <dcterms:modified xsi:type="dcterms:W3CDTF">2020-02-10T15:18:04Z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0x010100CF4AD9665C37A840ADC18D6BA61CF1E0</vt:lpwstr>
  </property>
</Properties>
</file>