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 descr="Text area"/>
          <p:cNvSpPr>
            <a:spLocks noGrp="1"/>
          </p:cNvSpPr>
          <p:nvPr>
            <p:ph idx="1"/>
          </p:nvPr>
        </p:nvSpPr>
        <p:spPr>
          <a:xfrm>
            <a:off x="809625" y="1500188"/>
            <a:ext cx="10501312" cy="385762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844"/>
              </a:spcBef>
              <a:buClr>
                <a:schemeClr val="accent3"/>
              </a:buClr>
              <a:buFontTx/>
              <a:buNone/>
              <a:defRPr lang="en-US" sz="1969" dirty="0" smtClean="0"/>
            </a:lvl1pPr>
            <a:lvl2pPr marL="342905" indent="0">
              <a:spcBef>
                <a:spcPts val="469"/>
              </a:spcBef>
              <a:buClr>
                <a:schemeClr val="tx1"/>
              </a:buClr>
              <a:buFontTx/>
              <a:buNone/>
              <a:defRPr/>
            </a:lvl2pPr>
            <a:lvl3pPr marL="1071578" indent="-214315">
              <a:spcBef>
                <a:spcPts val="469"/>
              </a:spcBef>
              <a:buClr>
                <a:schemeClr val="tx1"/>
              </a:buClr>
              <a:buFont typeface="Wingdings" charset="2"/>
              <a:buChar char="§"/>
              <a:defRPr/>
            </a:lvl3pPr>
            <a:lvl4pPr marL="1500209" indent="-214315">
              <a:spcBef>
                <a:spcPts val="469"/>
              </a:spcBef>
              <a:buClr>
                <a:schemeClr val="tx1"/>
              </a:buClr>
              <a:buFont typeface="Arial" charset="0"/>
              <a:buChar char="•"/>
              <a:defRPr/>
            </a:lvl4pPr>
            <a:lvl5pPr marL="1928840" indent="-214315">
              <a:spcBef>
                <a:spcPts val="469"/>
              </a:spcBef>
              <a:buClr>
                <a:schemeClr val="tx1"/>
              </a:buClr>
              <a:buFont typeface="Arial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1" y="6268641"/>
            <a:ext cx="809625" cy="321469"/>
          </a:xfrm>
          <a:prstGeom prst="rect">
            <a:avLst/>
          </a:prstGeom>
        </p:spPr>
        <p:txBody>
          <a:bodyPr anchor="b"/>
          <a:lstStyle>
            <a:lvl1pPr algn="ctr">
              <a:defRPr sz="1406" b="0" i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B82C71E4-DB42-D249-AEAE-D55A62BD33D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 descr="Slide 1 title">
            <a:extLst>
              <a:ext uri="{FF2B5EF4-FFF2-40B4-BE49-F238E27FC236}">
                <a16:creationId xmlns:a16="http://schemas.microsoft.com/office/drawing/2014/main" id="{91DE5804-0FC0-8F47-AC19-EF9DD57E1D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9625" y="375047"/>
            <a:ext cx="10501312" cy="1017984"/>
          </a:xfrm>
          <a:prstGeom prst="rect">
            <a:avLst/>
          </a:prstGeom>
        </p:spPr>
        <p:txBody>
          <a:bodyPr anchor="ctr"/>
          <a:lstStyle>
            <a:lvl1pPr>
              <a:defRPr sz="3375" b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Title line 1</a:t>
            </a:r>
            <a:br>
              <a:rPr lang="en-US" dirty="0"/>
            </a:br>
            <a:r>
              <a:rPr lang="en-US" dirty="0"/>
              <a:t>Title line 2</a:t>
            </a:r>
          </a:p>
        </p:txBody>
      </p:sp>
    </p:spTree>
    <p:extLst>
      <p:ext uri="{BB962C8B-B14F-4D97-AF65-F5344CB8AC3E}">
        <p14:creationId xmlns:p14="http://schemas.microsoft.com/office/powerpoint/2010/main" val="1693845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809625" y="1553767"/>
            <a:ext cx="10501312" cy="3857624"/>
          </a:xfrm>
          <a:prstGeom prst="rect">
            <a:avLst/>
          </a:prstGeom>
        </p:spPr>
        <p:txBody>
          <a:bodyPr anchor="t"/>
          <a:lstStyle>
            <a:lvl1pPr marL="278613" indent="-278613">
              <a:lnSpc>
                <a:spcPct val="100000"/>
              </a:lnSpc>
              <a:spcBef>
                <a:spcPts val="844"/>
              </a:spcBef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sz="1969"/>
            </a:lvl1pPr>
            <a:lvl2pPr marL="600084" indent="0">
              <a:lnSpc>
                <a:spcPct val="110000"/>
              </a:lnSpc>
              <a:spcBef>
                <a:spcPts val="844"/>
              </a:spcBef>
              <a:buClr>
                <a:schemeClr val="accent6"/>
              </a:buClr>
              <a:buSzPct val="80000"/>
              <a:buFont typeface="Arial" panose="020B0604020202020204" pitchFamily="34" charset="0"/>
              <a:buNone/>
              <a:defRPr sz="1687"/>
            </a:lvl2pPr>
            <a:lvl3pPr marL="1028715" indent="0">
              <a:lnSpc>
                <a:spcPct val="100000"/>
              </a:lnSpc>
              <a:spcBef>
                <a:spcPts val="844"/>
              </a:spcBef>
              <a:buClr>
                <a:schemeClr val="bg2">
                  <a:lumMod val="90000"/>
                </a:schemeClr>
              </a:buClr>
              <a:buSzPct val="100000"/>
              <a:buFont typeface="Arial" charset="0"/>
              <a:buNone/>
              <a:defRPr sz="1687"/>
            </a:lvl3pPr>
            <a:lvl4pPr marL="1457346" indent="0">
              <a:lnSpc>
                <a:spcPct val="110000"/>
              </a:lnSpc>
              <a:spcBef>
                <a:spcPts val="844"/>
              </a:spcBef>
              <a:buClr>
                <a:schemeClr val="tx1"/>
              </a:buClr>
              <a:buFont typeface=".AppleSystemUIFont" charset="-120"/>
              <a:buNone/>
              <a:defRPr sz="1406"/>
            </a:lvl4pPr>
            <a:lvl5pPr marL="2100293" indent="-214315">
              <a:lnSpc>
                <a:spcPct val="110000"/>
              </a:lnSpc>
              <a:spcBef>
                <a:spcPts val="1031"/>
              </a:spcBef>
              <a:buClr>
                <a:schemeClr val="accent1"/>
              </a:buClr>
              <a:buFont typeface=".AppleSystemUIFont" charset="-120"/>
              <a:buChar char="-"/>
              <a:defRPr/>
            </a:lvl5pPr>
          </a:lstStyle>
          <a:p>
            <a:r>
              <a:rPr lang="en-US" dirty="0"/>
              <a:t>Do you need to have additional rows of text and bullets?</a:t>
            </a:r>
          </a:p>
          <a:p>
            <a:r>
              <a:rPr lang="en-US" dirty="0"/>
              <a:t>Do you want to illustrate your points in a different fashion?</a:t>
            </a:r>
          </a:p>
          <a:p>
            <a:r>
              <a:rPr lang="en-US" dirty="0"/>
              <a:t>Then use this type of bullet set up.</a:t>
            </a:r>
          </a:p>
          <a:p>
            <a:r>
              <a:rPr lang="en-US" dirty="0"/>
              <a:t>It’s very easy to use. Just use this slide as your template and you can’t go wrong.</a:t>
            </a:r>
          </a:p>
          <a:p>
            <a:r>
              <a:rPr lang="en-US" dirty="0"/>
              <a:t>You are on your way to a snazzy presentation.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C6CE5DC-CAF5-164A-9D03-5E08E6EEE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9625" y="375047"/>
            <a:ext cx="10501312" cy="1017984"/>
          </a:xfrm>
          <a:prstGeom prst="rect">
            <a:avLst/>
          </a:prstGeom>
        </p:spPr>
        <p:txBody>
          <a:bodyPr anchor="ctr"/>
          <a:lstStyle>
            <a:lvl1pPr>
              <a:defRPr sz="3375" b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Title line 1</a:t>
            </a:r>
            <a:br>
              <a:rPr lang="en-US" dirty="0"/>
            </a:br>
            <a:r>
              <a:rPr lang="en-US" dirty="0"/>
              <a:t>Title line 2</a:t>
            </a:r>
          </a:p>
        </p:txBody>
      </p:sp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id="{9C6069D0-8DC5-E340-9D26-47F5BA6DBA5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" y="6268641"/>
            <a:ext cx="809625" cy="321469"/>
          </a:xfrm>
          <a:prstGeom prst="rect">
            <a:avLst/>
          </a:prstGeom>
        </p:spPr>
        <p:txBody>
          <a:bodyPr anchor="b"/>
          <a:lstStyle>
            <a:lvl1pPr algn="ctr">
              <a:defRPr sz="1406" b="0" i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B82C71E4-DB42-D249-AEAE-D55A62BD33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9064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809625" y="1553767"/>
            <a:ext cx="10501312" cy="3857624"/>
          </a:xfrm>
          <a:prstGeom prst="rect">
            <a:avLst/>
          </a:prstGeom>
        </p:spPr>
        <p:txBody>
          <a:bodyPr anchor="t"/>
          <a:lstStyle>
            <a:lvl1pPr marL="278613" indent="-278613">
              <a:lnSpc>
                <a:spcPct val="100000"/>
              </a:lnSpc>
              <a:spcBef>
                <a:spcPts val="844"/>
              </a:spcBef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sz="1969"/>
            </a:lvl1pPr>
            <a:lvl2pPr marL="814399" indent="-214315">
              <a:lnSpc>
                <a:spcPct val="110000"/>
              </a:lnSpc>
              <a:spcBef>
                <a:spcPts val="844"/>
              </a:spcBef>
              <a:buClr>
                <a:schemeClr val="accent6"/>
              </a:buClr>
              <a:buSzPct val="80000"/>
              <a:buFont typeface="Wingdings" pitchFamily="2" charset="2"/>
              <a:buChar char="§"/>
              <a:defRPr sz="1687"/>
            </a:lvl2pPr>
            <a:lvl3pPr marL="1243030" indent="-214315">
              <a:lnSpc>
                <a:spcPct val="100000"/>
              </a:lnSpc>
              <a:spcBef>
                <a:spcPts val="844"/>
              </a:spcBef>
              <a:buClr>
                <a:schemeClr val="bg2">
                  <a:lumMod val="90000"/>
                </a:schemeClr>
              </a:buClr>
              <a:buSzPct val="100000"/>
              <a:buFont typeface="Arial" charset="0"/>
              <a:buChar char="•"/>
              <a:defRPr sz="1687"/>
            </a:lvl3pPr>
            <a:lvl4pPr marL="1671662" indent="-214315">
              <a:lnSpc>
                <a:spcPct val="110000"/>
              </a:lnSpc>
              <a:spcBef>
                <a:spcPts val="844"/>
              </a:spcBef>
              <a:buClr>
                <a:schemeClr val="tx1"/>
              </a:buClr>
              <a:buFont typeface=".AppleSystemUIFont" charset="-120"/>
              <a:buChar char="-"/>
              <a:defRPr sz="1406"/>
            </a:lvl4pPr>
            <a:lvl5pPr marL="2100293" indent="-214315">
              <a:lnSpc>
                <a:spcPct val="110000"/>
              </a:lnSpc>
              <a:spcBef>
                <a:spcPts val="1031"/>
              </a:spcBef>
              <a:buClr>
                <a:schemeClr val="accent1"/>
              </a:buClr>
              <a:buFont typeface=".AppleSystemUIFont" charset="-120"/>
              <a:buChar char="-"/>
              <a:defRPr/>
            </a:lvl5pPr>
          </a:lstStyle>
          <a:p>
            <a:r>
              <a:rPr lang="en-US" dirty="0"/>
              <a:t>Do you need to have additional rows of text and bullets?</a:t>
            </a:r>
          </a:p>
          <a:p>
            <a:pPr lvl="1"/>
            <a:r>
              <a:rPr lang="en-US" dirty="0"/>
              <a:t>Do you want to illustrate your points in a different fashion?</a:t>
            </a:r>
          </a:p>
          <a:p>
            <a:pPr lvl="2"/>
            <a:r>
              <a:rPr lang="en-US" dirty="0"/>
              <a:t>Then use this type of bullet set up.</a:t>
            </a:r>
          </a:p>
          <a:p>
            <a:pPr lvl="3"/>
            <a:r>
              <a:rPr lang="en-US" dirty="0"/>
              <a:t>It’s very easy to use. Just use this slide as your template and you can’t go wrong.</a:t>
            </a:r>
          </a:p>
          <a:p>
            <a:pPr lvl="3"/>
            <a:r>
              <a:rPr lang="en-US" dirty="0"/>
              <a:t>You are on your way to a snazzy presentation.</a:t>
            </a:r>
          </a:p>
          <a:p>
            <a:r>
              <a:rPr lang="en-US" dirty="0"/>
              <a:t>Do you need to have additional rows of text and bullets?</a:t>
            </a:r>
          </a:p>
          <a:p>
            <a:pPr lvl="1"/>
            <a:r>
              <a:rPr lang="en-US" dirty="0"/>
              <a:t>Do you want to illustrate your points in a different fashion?</a:t>
            </a:r>
          </a:p>
          <a:p>
            <a:pPr lvl="2"/>
            <a:r>
              <a:rPr lang="en-US" dirty="0"/>
              <a:t>Then use this type of bullet set up.</a:t>
            </a:r>
          </a:p>
          <a:p>
            <a:pPr lvl="3"/>
            <a:r>
              <a:rPr lang="en-US" dirty="0"/>
              <a:t>It’s very easy to use. Just use this slide as your template and you can’t go wrong.</a:t>
            </a:r>
          </a:p>
          <a:p>
            <a:pPr lvl="3"/>
            <a:r>
              <a:rPr lang="en-US" dirty="0"/>
              <a:t>You are on your way to a snazzy presentation.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C6CE5DC-CAF5-164A-9D03-5E08E6EEE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9625" y="375047"/>
            <a:ext cx="10501312" cy="1017984"/>
          </a:xfrm>
          <a:prstGeom prst="rect">
            <a:avLst/>
          </a:prstGeom>
        </p:spPr>
        <p:txBody>
          <a:bodyPr anchor="ctr"/>
          <a:lstStyle>
            <a:lvl1pPr>
              <a:defRPr sz="3375" b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Title line 1</a:t>
            </a:r>
            <a:br>
              <a:rPr lang="en-US" dirty="0"/>
            </a:br>
            <a:r>
              <a:rPr lang="en-US" dirty="0"/>
              <a:t>Title line 2</a:t>
            </a:r>
          </a:p>
        </p:txBody>
      </p:sp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id="{9C6069D0-8DC5-E340-9D26-47F5BA6DBA5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" y="6268641"/>
            <a:ext cx="809625" cy="321469"/>
          </a:xfrm>
          <a:prstGeom prst="rect">
            <a:avLst/>
          </a:prstGeom>
        </p:spPr>
        <p:txBody>
          <a:bodyPr anchor="b"/>
          <a:lstStyle>
            <a:lvl1pPr algn="ctr">
              <a:defRPr sz="1406" b="0" i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B82C71E4-DB42-D249-AEAE-D55A62BD33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9789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D31C9477-2BB3-014B-A238-092D815C1F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9625" y="375047"/>
            <a:ext cx="10501312" cy="1017984"/>
          </a:xfrm>
          <a:prstGeom prst="rect">
            <a:avLst/>
          </a:prstGeom>
        </p:spPr>
        <p:txBody>
          <a:bodyPr anchor="ctr"/>
          <a:lstStyle>
            <a:lvl1pPr>
              <a:defRPr sz="3375" b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Title line 1</a:t>
            </a:r>
            <a:br>
              <a:rPr lang="en-US" dirty="0"/>
            </a:br>
            <a:r>
              <a:rPr lang="en-US" dirty="0"/>
              <a:t>Title line 2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7FD2F2D-F9ED-6C43-831A-E49681E2E9F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09625" y="1553767"/>
            <a:ext cx="5125645" cy="3857624"/>
          </a:xfrm>
          <a:prstGeom prst="rect">
            <a:avLst/>
          </a:prstGeom>
        </p:spPr>
        <p:txBody>
          <a:bodyPr anchor="t"/>
          <a:lstStyle>
            <a:lvl1pPr marL="321457" indent="-321457">
              <a:lnSpc>
                <a:spcPct val="100000"/>
              </a:lnSpc>
              <a:spcBef>
                <a:spcPts val="844"/>
              </a:spcBef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sz="1969"/>
            </a:lvl1pPr>
            <a:lvl2pPr marL="814399" indent="-214315">
              <a:lnSpc>
                <a:spcPct val="110000"/>
              </a:lnSpc>
              <a:spcBef>
                <a:spcPts val="844"/>
              </a:spcBef>
              <a:buClr>
                <a:schemeClr val="accent6"/>
              </a:buClr>
              <a:buSzPct val="80000"/>
              <a:buFont typeface="Wingdings" pitchFamily="2" charset="2"/>
              <a:buChar char="§"/>
              <a:defRPr sz="1687"/>
            </a:lvl2pPr>
            <a:lvl3pPr marL="1243030" indent="-214315">
              <a:lnSpc>
                <a:spcPct val="100000"/>
              </a:lnSpc>
              <a:spcBef>
                <a:spcPts val="844"/>
              </a:spcBef>
              <a:buClr>
                <a:schemeClr val="bg2">
                  <a:lumMod val="90000"/>
                </a:schemeClr>
              </a:buClr>
              <a:buSzPct val="100000"/>
              <a:buFont typeface="Arial" charset="0"/>
              <a:buChar char="•"/>
              <a:defRPr sz="1687"/>
            </a:lvl3pPr>
            <a:lvl4pPr marL="1671662" indent="-214315">
              <a:lnSpc>
                <a:spcPct val="110000"/>
              </a:lnSpc>
              <a:spcBef>
                <a:spcPts val="844"/>
              </a:spcBef>
              <a:buClr>
                <a:schemeClr val="tx1"/>
              </a:buClr>
              <a:buFont typeface=".AppleSystemUIFont" charset="-120"/>
              <a:buChar char="-"/>
              <a:defRPr sz="1406"/>
            </a:lvl4pPr>
            <a:lvl5pPr marL="2100293" indent="-214315">
              <a:lnSpc>
                <a:spcPct val="110000"/>
              </a:lnSpc>
              <a:spcBef>
                <a:spcPts val="1031"/>
              </a:spcBef>
              <a:buClr>
                <a:schemeClr val="accent1"/>
              </a:buClr>
              <a:buFont typeface=".AppleSystemUIFont" charset="-120"/>
              <a:buChar char="-"/>
              <a:defRPr/>
            </a:lvl5pPr>
          </a:lstStyle>
          <a:p>
            <a:r>
              <a:rPr lang="en-US" dirty="0"/>
              <a:t>Do you need to have additional rows of text and bullets?</a:t>
            </a:r>
          </a:p>
          <a:p>
            <a:pPr lvl="1"/>
            <a:r>
              <a:rPr lang="en-US" dirty="0"/>
              <a:t>Do you want to illustrate your points in a different fashion?</a:t>
            </a:r>
          </a:p>
          <a:p>
            <a:pPr lvl="2"/>
            <a:r>
              <a:rPr lang="en-US" dirty="0"/>
              <a:t>Then use this type of bullet set up.</a:t>
            </a:r>
          </a:p>
          <a:p>
            <a:pPr lvl="3"/>
            <a:r>
              <a:rPr lang="en-US" dirty="0"/>
              <a:t>It’s very easy to use. Just use this slide as your template and you can’t go wrong.</a:t>
            </a:r>
          </a:p>
          <a:p>
            <a:pPr lvl="3"/>
            <a:r>
              <a:rPr lang="en-US" dirty="0"/>
              <a:t>You are on your way to a snazzy presentation.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3EFEAAD9-7461-2A4A-A265-B01ECAD05323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6149577" y="1553767"/>
            <a:ext cx="5125645" cy="3857624"/>
          </a:xfrm>
          <a:prstGeom prst="rect">
            <a:avLst/>
          </a:prstGeom>
        </p:spPr>
        <p:txBody>
          <a:bodyPr anchor="t"/>
          <a:lstStyle>
            <a:lvl1pPr marL="321457" indent="-321457">
              <a:lnSpc>
                <a:spcPct val="100000"/>
              </a:lnSpc>
              <a:spcBef>
                <a:spcPts val="844"/>
              </a:spcBef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sz="1969"/>
            </a:lvl1pPr>
            <a:lvl2pPr marL="814399" indent="-214315">
              <a:lnSpc>
                <a:spcPct val="110000"/>
              </a:lnSpc>
              <a:spcBef>
                <a:spcPts val="844"/>
              </a:spcBef>
              <a:buClr>
                <a:schemeClr val="accent6"/>
              </a:buClr>
              <a:buSzPct val="80000"/>
              <a:buFont typeface="Wingdings" pitchFamily="2" charset="2"/>
              <a:buChar char="§"/>
              <a:defRPr sz="1687"/>
            </a:lvl2pPr>
            <a:lvl3pPr marL="1243030" indent="-214315">
              <a:lnSpc>
                <a:spcPct val="100000"/>
              </a:lnSpc>
              <a:spcBef>
                <a:spcPts val="844"/>
              </a:spcBef>
              <a:buClr>
                <a:schemeClr val="bg2">
                  <a:lumMod val="90000"/>
                </a:schemeClr>
              </a:buClr>
              <a:buSzPct val="100000"/>
              <a:buFont typeface="Arial" charset="0"/>
              <a:buChar char="•"/>
              <a:defRPr sz="1687"/>
            </a:lvl3pPr>
            <a:lvl4pPr marL="1671662" indent="-214315">
              <a:lnSpc>
                <a:spcPct val="110000"/>
              </a:lnSpc>
              <a:spcBef>
                <a:spcPts val="844"/>
              </a:spcBef>
              <a:buClr>
                <a:schemeClr val="tx1"/>
              </a:buClr>
              <a:buFont typeface=".AppleSystemUIFont" charset="-120"/>
              <a:buChar char="-"/>
              <a:defRPr sz="1406"/>
            </a:lvl4pPr>
            <a:lvl5pPr marL="2100293" indent="-214315">
              <a:lnSpc>
                <a:spcPct val="110000"/>
              </a:lnSpc>
              <a:spcBef>
                <a:spcPts val="1031"/>
              </a:spcBef>
              <a:buClr>
                <a:schemeClr val="accent1"/>
              </a:buClr>
              <a:buFont typeface=".AppleSystemUIFont" charset="-120"/>
              <a:buChar char="-"/>
              <a:defRPr/>
            </a:lvl5pPr>
          </a:lstStyle>
          <a:p>
            <a:r>
              <a:rPr lang="en-US" dirty="0"/>
              <a:t>Do you need to have additional rows of text and bullets?</a:t>
            </a:r>
          </a:p>
          <a:p>
            <a:pPr lvl="1"/>
            <a:r>
              <a:rPr lang="en-US" dirty="0"/>
              <a:t>Do you want to illustrate your points in a different fashion?</a:t>
            </a:r>
          </a:p>
          <a:p>
            <a:pPr lvl="2"/>
            <a:r>
              <a:rPr lang="en-US" dirty="0"/>
              <a:t>Then use this type of bullet set up.</a:t>
            </a:r>
          </a:p>
          <a:p>
            <a:pPr lvl="3"/>
            <a:r>
              <a:rPr lang="en-US" dirty="0"/>
              <a:t>It’s very easy to use. Just use this slide as your template and you can’t go wrong.</a:t>
            </a:r>
          </a:p>
          <a:p>
            <a:pPr lvl="3"/>
            <a:r>
              <a:rPr lang="en-US" dirty="0"/>
              <a:t>You are on your way to a snazzy presentation.</a:t>
            </a:r>
          </a:p>
        </p:txBody>
      </p:sp>
      <p:sp>
        <p:nvSpPr>
          <p:cNvPr id="14" name="Slide Number Placeholder 1">
            <a:extLst>
              <a:ext uri="{FF2B5EF4-FFF2-40B4-BE49-F238E27FC236}">
                <a16:creationId xmlns:a16="http://schemas.microsoft.com/office/drawing/2014/main" id="{2820CE55-F0EA-5E4C-9343-B013E13D2AD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" y="6268641"/>
            <a:ext cx="809625" cy="321469"/>
          </a:xfrm>
          <a:prstGeom prst="rect">
            <a:avLst/>
          </a:prstGeom>
        </p:spPr>
        <p:txBody>
          <a:bodyPr anchor="b"/>
          <a:lstStyle>
            <a:lvl1pPr algn="ctr">
              <a:defRPr sz="1406" b="0" i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B82C71E4-DB42-D249-AEAE-D55A62BD33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5379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462">
          <p15:clr>
            <a:srgbClr val="FBAE40"/>
          </p15:clr>
        </p15:guide>
        <p15:guide id="2" pos="5595">
          <p15:clr>
            <a:srgbClr val="FBAE40"/>
          </p15:clr>
        </p15:guide>
        <p15:guide id="3" pos="5333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3099" y="0"/>
            <a:ext cx="12190918" cy="685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548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 ftr="0" dt="0"/>
  <p:txStyles>
    <p:titleStyle>
      <a:lvl1pPr algn="l" defTabSz="857262" rtl="0" eaLnBrk="1" latinLnBrk="0" hangingPunct="1">
        <a:lnSpc>
          <a:spcPct val="90000"/>
        </a:lnSpc>
        <a:spcBef>
          <a:spcPct val="0"/>
        </a:spcBef>
        <a:buNone/>
        <a:defRPr sz="41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4315" indent="-214315" algn="l" defTabSz="857262" rtl="0" eaLnBrk="1" latinLnBrk="0" hangingPunct="1">
        <a:lnSpc>
          <a:spcPct val="90000"/>
        </a:lnSpc>
        <a:spcBef>
          <a:spcPts val="937"/>
        </a:spcBef>
        <a:buFont typeface="Arial"/>
        <a:buChar char="•"/>
        <a:defRPr sz="2625" kern="1200">
          <a:solidFill>
            <a:schemeClr val="tx1"/>
          </a:solidFill>
          <a:latin typeface="+mn-lt"/>
          <a:ea typeface="+mn-ea"/>
          <a:cs typeface="+mn-cs"/>
        </a:defRPr>
      </a:lvl1pPr>
      <a:lvl2pPr marL="642947" indent="-214315" algn="l" defTabSz="857262" rtl="0" eaLnBrk="1" latinLnBrk="0" hangingPunct="1">
        <a:lnSpc>
          <a:spcPct val="90000"/>
        </a:lnSpc>
        <a:spcBef>
          <a:spcPts val="469"/>
        </a:spcBef>
        <a:buFont typeface="Arial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2pPr>
      <a:lvl3pPr marL="1071578" indent="-214315" algn="l" defTabSz="857262" rtl="0" eaLnBrk="1" latinLnBrk="0" hangingPunct="1">
        <a:lnSpc>
          <a:spcPct val="90000"/>
        </a:lnSpc>
        <a:spcBef>
          <a:spcPts val="469"/>
        </a:spcBef>
        <a:buFont typeface="Arial"/>
        <a:buChar char="•"/>
        <a:defRPr sz="1875" kern="1200">
          <a:solidFill>
            <a:schemeClr val="tx1"/>
          </a:solidFill>
          <a:latin typeface="+mn-lt"/>
          <a:ea typeface="+mn-ea"/>
          <a:cs typeface="+mn-cs"/>
        </a:defRPr>
      </a:lvl3pPr>
      <a:lvl4pPr marL="1500209" indent="-214315" algn="l" defTabSz="857262" rtl="0" eaLnBrk="1" latinLnBrk="0" hangingPunct="1">
        <a:lnSpc>
          <a:spcPct val="90000"/>
        </a:lnSpc>
        <a:spcBef>
          <a:spcPts val="469"/>
        </a:spcBef>
        <a:buFont typeface="Arial"/>
        <a:buChar char="•"/>
        <a:defRPr sz="1687" kern="1200">
          <a:solidFill>
            <a:schemeClr val="tx1"/>
          </a:solidFill>
          <a:latin typeface="+mn-lt"/>
          <a:ea typeface="+mn-ea"/>
          <a:cs typeface="+mn-cs"/>
        </a:defRPr>
      </a:lvl4pPr>
      <a:lvl5pPr marL="1928840" indent="-214315" algn="l" defTabSz="857262" rtl="0" eaLnBrk="1" latinLnBrk="0" hangingPunct="1">
        <a:lnSpc>
          <a:spcPct val="90000"/>
        </a:lnSpc>
        <a:spcBef>
          <a:spcPts val="469"/>
        </a:spcBef>
        <a:buFont typeface="Arial"/>
        <a:buChar char="•"/>
        <a:defRPr sz="1687" kern="1200">
          <a:solidFill>
            <a:schemeClr val="tx1"/>
          </a:solidFill>
          <a:latin typeface="+mn-lt"/>
          <a:ea typeface="+mn-ea"/>
          <a:cs typeface="+mn-cs"/>
        </a:defRPr>
      </a:lvl5pPr>
      <a:lvl6pPr marL="2357472" indent="-214315" algn="l" defTabSz="857262" rtl="0" eaLnBrk="1" latinLnBrk="0" hangingPunct="1">
        <a:lnSpc>
          <a:spcPct val="90000"/>
        </a:lnSpc>
        <a:spcBef>
          <a:spcPts val="469"/>
        </a:spcBef>
        <a:buFont typeface="Arial"/>
        <a:buChar char="•"/>
        <a:defRPr sz="1687" kern="1200">
          <a:solidFill>
            <a:schemeClr val="tx1"/>
          </a:solidFill>
          <a:latin typeface="+mn-lt"/>
          <a:ea typeface="+mn-ea"/>
          <a:cs typeface="+mn-cs"/>
        </a:defRPr>
      </a:lvl6pPr>
      <a:lvl7pPr marL="2786103" indent="-214315" algn="l" defTabSz="857262" rtl="0" eaLnBrk="1" latinLnBrk="0" hangingPunct="1">
        <a:lnSpc>
          <a:spcPct val="90000"/>
        </a:lnSpc>
        <a:spcBef>
          <a:spcPts val="469"/>
        </a:spcBef>
        <a:buFont typeface="Arial"/>
        <a:buChar char="•"/>
        <a:defRPr sz="1687" kern="1200">
          <a:solidFill>
            <a:schemeClr val="tx1"/>
          </a:solidFill>
          <a:latin typeface="+mn-lt"/>
          <a:ea typeface="+mn-ea"/>
          <a:cs typeface="+mn-cs"/>
        </a:defRPr>
      </a:lvl7pPr>
      <a:lvl8pPr marL="3214734" indent="-214315" algn="l" defTabSz="857262" rtl="0" eaLnBrk="1" latinLnBrk="0" hangingPunct="1">
        <a:lnSpc>
          <a:spcPct val="90000"/>
        </a:lnSpc>
        <a:spcBef>
          <a:spcPts val="469"/>
        </a:spcBef>
        <a:buFont typeface="Arial"/>
        <a:buChar char="•"/>
        <a:defRPr sz="1687" kern="1200">
          <a:solidFill>
            <a:schemeClr val="tx1"/>
          </a:solidFill>
          <a:latin typeface="+mn-lt"/>
          <a:ea typeface="+mn-ea"/>
          <a:cs typeface="+mn-cs"/>
        </a:defRPr>
      </a:lvl8pPr>
      <a:lvl9pPr marL="3643365" indent="-214315" algn="l" defTabSz="857262" rtl="0" eaLnBrk="1" latinLnBrk="0" hangingPunct="1">
        <a:lnSpc>
          <a:spcPct val="90000"/>
        </a:lnSpc>
        <a:spcBef>
          <a:spcPts val="469"/>
        </a:spcBef>
        <a:buFont typeface="Arial"/>
        <a:buChar char="•"/>
        <a:defRPr sz="168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7262" rtl="0" eaLnBrk="1" latinLnBrk="0" hangingPunct="1">
        <a:defRPr sz="1687" kern="1200">
          <a:solidFill>
            <a:schemeClr val="tx1"/>
          </a:solidFill>
          <a:latin typeface="+mn-lt"/>
          <a:ea typeface="+mn-ea"/>
          <a:cs typeface="+mn-cs"/>
        </a:defRPr>
      </a:lvl1pPr>
      <a:lvl2pPr marL="428631" algn="l" defTabSz="857262" rtl="0" eaLnBrk="1" latinLnBrk="0" hangingPunct="1">
        <a:defRPr sz="1687" kern="1200">
          <a:solidFill>
            <a:schemeClr val="tx1"/>
          </a:solidFill>
          <a:latin typeface="+mn-lt"/>
          <a:ea typeface="+mn-ea"/>
          <a:cs typeface="+mn-cs"/>
        </a:defRPr>
      </a:lvl2pPr>
      <a:lvl3pPr marL="857262" algn="l" defTabSz="857262" rtl="0" eaLnBrk="1" latinLnBrk="0" hangingPunct="1">
        <a:defRPr sz="1687" kern="1200">
          <a:solidFill>
            <a:schemeClr val="tx1"/>
          </a:solidFill>
          <a:latin typeface="+mn-lt"/>
          <a:ea typeface="+mn-ea"/>
          <a:cs typeface="+mn-cs"/>
        </a:defRPr>
      </a:lvl3pPr>
      <a:lvl4pPr marL="1285893" algn="l" defTabSz="857262" rtl="0" eaLnBrk="1" latinLnBrk="0" hangingPunct="1">
        <a:defRPr sz="1687" kern="1200">
          <a:solidFill>
            <a:schemeClr val="tx1"/>
          </a:solidFill>
          <a:latin typeface="+mn-lt"/>
          <a:ea typeface="+mn-ea"/>
          <a:cs typeface="+mn-cs"/>
        </a:defRPr>
      </a:lvl4pPr>
      <a:lvl5pPr marL="1714525" algn="l" defTabSz="857262" rtl="0" eaLnBrk="1" latinLnBrk="0" hangingPunct="1">
        <a:defRPr sz="1687" kern="1200">
          <a:solidFill>
            <a:schemeClr val="tx1"/>
          </a:solidFill>
          <a:latin typeface="+mn-lt"/>
          <a:ea typeface="+mn-ea"/>
          <a:cs typeface="+mn-cs"/>
        </a:defRPr>
      </a:lvl5pPr>
      <a:lvl6pPr marL="2143156" algn="l" defTabSz="857262" rtl="0" eaLnBrk="1" latinLnBrk="0" hangingPunct="1">
        <a:defRPr sz="1687" kern="1200">
          <a:solidFill>
            <a:schemeClr val="tx1"/>
          </a:solidFill>
          <a:latin typeface="+mn-lt"/>
          <a:ea typeface="+mn-ea"/>
          <a:cs typeface="+mn-cs"/>
        </a:defRPr>
      </a:lvl6pPr>
      <a:lvl7pPr marL="2571787" algn="l" defTabSz="857262" rtl="0" eaLnBrk="1" latinLnBrk="0" hangingPunct="1">
        <a:defRPr sz="1687" kern="1200">
          <a:solidFill>
            <a:schemeClr val="tx1"/>
          </a:solidFill>
          <a:latin typeface="+mn-lt"/>
          <a:ea typeface="+mn-ea"/>
          <a:cs typeface="+mn-cs"/>
        </a:defRPr>
      </a:lvl7pPr>
      <a:lvl8pPr marL="3000418" algn="l" defTabSz="857262" rtl="0" eaLnBrk="1" latinLnBrk="0" hangingPunct="1">
        <a:defRPr sz="1687" kern="1200">
          <a:solidFill>
            <a:schemeClr val="tx1"/>
          </a:solidFill>
          <a:latin typeface="+mn-lt"/>
          <a:ea typeface="+mn-ea"/>
          <a:cs typeface="+mn-cs"/>
        </a:defRPr>
      </a:lvl8pPr>
      <a:lvl9pPr marL="3429050" algn="l" defTabSz="857262" rtl="0" eaLnBrk="1" latinLnBrk="0" hangingPunct="1">
        <a:defRPr sz="168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36">
          <p15:clr>
            <a:srgbClr val="F26B43"/>
          </p15:clr>
        </p15:guide>
        <p15:guide id="2" orient="horz" pos="1632">
          <p15:clr>
            <a:srgbClr val="F26B43"/>
          </p15:clr>
        </p15:guide>
        <p15:guide id="3" orient="horz" pos="5328">
          <p15:clr>
            <a:srgbClr val="F26B43"/>
          </p15:clr>
        </p15:guide>
        <p15:guide id="4" orient="horz" pos="5616">
          <p15:clr>
            <a:srgbClr val="F26B43"/>
          </p15:clr>
        </p15:guide>
        <p15:guide id="5" orient="horz" pos="5904">
          <p15:clr>
            <a:srgbClr val="F26B43"/>
          </p15:clr>
        </p15:guide>
        <p15:guide id="6" pos="725">
          <p15:clr>
            <a:srgbClr val="F26B43"/>
          </p15:clr>
        </p15:guide>
        <p15:guide id="7" pos="10134">
          <p15:clr>
            <a:srgbClr val="F26B43"/>
          </p15:clr>
        </p15:guide>
        <p15:guide id="8" orient="horz" pos="1248">
          <p15:clr>
            <a:srgbClr val="F26B43"/>
          </p15:clr>
        </p15:guide>
        <p15:guide id="9" orient="horz" pos="50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10751" eaLnBrk="0" fontAlgn="base" hangingPunct="0">
              <a:spcBef>
                <a:spcPct val="0"/>
              </a:spcBef>
              <a:spcAft>
                <a:spcPct val="0"/>
              </a:spcAft>
            </a:pPr>
            <a:fld id="{B82C71E4-DB42-D249-AEAE-D55A62BD33D4}" type="slidenum">
              <a:rPr lang="en-US">
                <a:solidFill>
                  <a:srgbClr val="004F6E"/>
                </a:solidFill>
                <a:sym typeface="Helvetica Light" charset="0"/>
              </a:rPr>
              <a:pPr defTabSz="410751" eaLnBrk="0" fontAlgn="base" hangingPunct="0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dirty="0">
              <a:solidFill>
                <a:srgbClr val="004F6E"/>
              </a:solidFill>
              <a:sym typeface="Helvetica Light" charset="0"/>
            </a:endParaRPr>
          </a:p>
        </p:txBody>
      </p:sp>
      <p:sp>
        <p:nvSpPr>
          <p:cNvPr id="5" name="TextBox 4" descr="Please complete this session evaluation&#10;now!&#10;"/>
          <p:cNvSpPr txBox="1"/>
          <p:nvPr/>
        </p:nvSpPr>
        <p:spPr>
          <a:xfrm>
            <a:off x="577622" y="803752"/>
            <a:ext cx="4929207" cy="320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1075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62" b="1" dirty="0">
                <a:solidFill>
                  <a:srgbClr val="4B868F"/>
                </a:solidFill>
                <a:latin typeface="Calibri" panose="020F0502020204030204" pitchFamily="34" charset="0"/>
                <a:ea typeface="Arial Black" charset="0"/>
                <a:cs typeface="Calibri" panose="020F0502020204030204" pitchFamily="34" charset="0"/>
                <a:sym typeface="Helvetica Light" charset="0"/>
              </a:rPr>
              <a:t>Please complete this session evaluation</a:t>
            </a:r>
          </a:p>
          <a:p>
            <a:pPr algn="ctr" defTabSz="41075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62" b="1" dirty="0">
                <a:solidFill>
                  <a:srgbClr val="4B868F"/>
                </a:solidFill>
                <a:latin typeface="Calibri" panose="020F0502020204030204" pitchFamily="34" charset="0"/>
                <a:ea typeface="Arial Black" charset="0"/>
                <a:cs typeface="Calibri" panose="020F0502020204030204" pitchFamily="34" charset="0"/>
                <a:sym typeface="Helvetica Light" charset="0"/>
              </a:rPr>
              <a:t>NOW!</a:t>
            </a:r>
          </a:p>
        </p:txBody>
      </p:sp>
      <p:sp>
        <p:nvSpPr>
          <p:cNvPr id="6" name="TextBox 5" descr="favorite now and evaluate later!"/>
          <p:cNvSpPr txBox="1"/>
          <p:nvPr/>
        </p:nvSpPr>
        <p:spPr>
          <a:xfrm>
            <a:off x="11906" y="4997342"/>
            <a:ext cx="6459130" cy="107349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803643" lvl="3" indent="482186" defTabSz="41075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188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Helvetica Light" charset="0"/>
              </a:rPr>
              <a:t>Or FAVORITE now</a:t>
            </a:r>
          </a:p>
          <a:p>
            <a:pPr marL="803643" lvl="3" indent="482186" defTabSz="41075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188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Helvetica Light" charset="0"/>
              </a:rPr>
              <a:t>and EVALUATE later!</a:t>
            </a:r>
          </a:p>
        </p:txBody>
      </p:sp>
      <p:sp>
        <p:nvSpPr>
          <p:cNvPr id="8" name="Star: 5 Points 4" descr="star."/>
          <p:cNvSpPr/>
          <p:nvPr/>
        </p:nvSpPr>
        <p:spPr>
          <a:xfrm rot="1238466">
            <a:off x="252844" y="5050986"/>
            <a:ext cx="745669" cy="692148"/>
          </a:xfrm>
          <a:prstGeom prst="star5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10751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375" dirty="0">
              <a:solidFill>
                <a:srgbClr val="FFFFFF"/>
              </a:solidFill>
              <a:latin typeface="Calibri" panose="020F0502020204030204"/>
              <a:sym typeface="Helvetica Light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02D84CD-F04E-DC48-B09B-E2EB3AED7107}"/>
              </a:ext>
            </a:extLst>
          </p:cNvPr>
          <p:cNvGrpSpPr/>
          <p:nvPr/>
        </p:nvGrpSpPr>
        <p:grpSpPr>
          <a:xfrm>
            <a:off x="6042424" y="482293"/>
            <a:ext cx="2800774" cy="6052344"/>
            <a:chOff x="8593931" y="685800"/>
            <a:chExt cx="3983445" cy="8608041"/>
          </a:xfrm>
        </p:grpSpPr>
        <p:pic>
          <p:nvPicPr>
            <p:cNvPr id="7" name="Picture 6" descr="screenshot of a presentation evaluation on a smartphone.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93931" y="685800"/>
              <a:ext cx="3983445" cy="8608041"/>
            </a:xfrm>
            <a:prstGeom prst="roundRect">
              <a:avLst/>
            </a:prstGeom>
          </p:spPr>
        </p:pic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4BAD2164-DFE9-C64B-A206-B63F8D384E79}"/>
                </a:ext>
              </a:extLst>
            </p:cNvPr>
            <p:cNvSpPr/>
            <p:nvPr/>
          </p:nvSpPr>
          <p:spPr>
            <a:xfrm>
              <a:off x="11260931" y="2362200"/>
              <a:ext cx="9906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0751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531">
                <a:solidFill>
                  <a:srgbClr val="FFFFFF"/>
                </a:solidFill>
                <a:latin typeface="Calibri" panose="020F0502020204030204"/>
                <a:sym typeface="Helvetica Light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52869858"/>
      </p:ext>
    </p:extLst>
  </p:cSld>
  <p:clrMapOvr>
    <a:masterClrMapping/>
  </p:clrMapOvr>
</p:sld>
</file>

<file path=ppt/theme/theme1.xml><?xml version="1.0" encoding="utf-8"?>
<a:theme xmlns:a="http://schemas.openxmlformats.org/drawingml/2006/main" name="2_Custom Design">
  <a:themeElements>
    <a:clrScheme name="Custom 1">
      <a:dk1>
        <a:srgbClr val="1A1918"/>
      </a:dk1>
      <a:lt1>
        <a:srgbClr val="FFFFFF"/>
      </a:lt1>
      <a:dk2>
        <a:srgbClr val="004F6E"/>
      </a:dk2>
      <a:lt2>
        <a:srgbClr val="E7E6E6"/>
      </a:lt2>
      <a:accent1>
        <a:srgbClr val="004F6E"/>
      </a:accent1>
      <a:accent2>
        <a:srgbClr val="4B868F"/>
      </a:accent2>
      <a:accent3>
        <a:srgbClr val="D68230"/>
      </a:accent3>
      <a:accent4>
        <a:srgbClr val="9C1B30"/>
      </a:accent4>
      <a:accent5>
        <a:srgbClr val="2A5136"/>
      </a:accent5>
      <a:accent6>
        <a:srgbClr val="F3B220"/>
      </a:accent6>
      <a:hlink>
        <a:srgbClr val="004F6E"/>
      </a:hlink>
      <a:folHlink>
        <a:srgbClr val="4B868F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B845E8B1-DFC2-4A47-984C-09B5919AD56E}" vid="{313BFE36-D59D-D640-B34D-6ACF1992019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.AppleSystemUIFont</vt:lpstr>
      <vt:lpstr>Arial</vt:lpstr>
      <vt:lpstr>Arial Black</vt:lpstr>
      <vt:lpstr>Calibri</vt:lpstr>
      <vt:lpstr>Helvetica Light</vt:lpstr>
      <vt:lpstr>Wingdings</vt:lpstr>
      <vt:lpstr>2_Custom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Carlson</dc:creator>
  <cp:lastModifiedBy>Erica Carlson</cp:lastModifiedBy>
  <cp:revision>1</cp:revision>
  <dcterms:created xsi:type="dcterms:W3CDTF">2020-02-10T15:18:40Z</dcterms:created>
  <dcterms:modified xsi:type="dcterms:W3CDTF">2020-02-10T15:19:41Z</dcterms:modified>
</cp:coreProperties>
</file>